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F0892-E4A7-4F0A-A6E2-608B992B61EE}" type="datetimeFigureOut">
              <a:rPr lang="zh-CN" altLang="en-US" smtClean="0"/>
              <a:pPr/>
              <a:t>2014/4/10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B8D17-3F60-4D83-9800-654C92CD1E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35696" y="3645024"/>
            <a:ext cx="6400800" cy="2328664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2060"/>
                </a:solidFill>
              </a:rPr>
              <a:t>张胡小轩    四（</a:t>
            </a:r>
            <a:r>
              <a:rPr lang="en-US" altLang="zh-CN" b="1" dirty="0" smtClean="0">
                <a:solidFill>
                  <a:srgbClr val="002060"/>
                </a:solidFill>
              </a:rPr>
              <a:t>3</a:t>
            </a:r>
            <a:r>
              <a:rPr lang="zh-CN" altLang="en-US" b="1" dirty="0" smtClean="0">
                <a:solidFill>
                  <a:srgbClr val="002060"/>
                </a:solidFill>
              </a:rPr>
              <a:t>）班</a:t>
            </a:r>
            <a:endParaRPr lang="zh-CN" altLang="en-US" b="1" dirty="0">
              <a:solidFill>
                <a:srgbClr val="00206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752" y="1772816"/>
            <a:ext cx="446449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8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蚕的一生</a:t>
            </a:r>
            <a:endParaRPr lang="zh-CN" altLang="en-US" sz="8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43608" y="2924944"/>
            <a:ext cx="71287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zh-CN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-42404" y="1628800"/>
            <a:ext cx="9228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就这样蚕光荣的完成了这一生</a:t>
            </a:r>
            <a:endParaRPr lang="zh-CN" alt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3861048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4800" dirty="0"/>
          </a:p>
        </p:txBody>
      </p:sp>
      <p:sp>
        <p:nvSpPr>
          <p:cNvPr id="7" name="矩形 6"/>
          <p:cNvSpPr/>
          <p:nvPr/>
        </p:nvSpPr>
        <p:spPr>
          <a:xfrm>
            <a:off x="1696854" y="2967334"/>
            <a:ext cx="589948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春蚕到死丝方尽，蜡炬成灰泪始干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p4.so.qhimgs1.com/bdr/_240_/t01f55ca7b77d7caa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3491880" cy="37444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矩形 4"/>
          <p:cNvSpPr/>
          <p:nvPr/>
        </p:nvSpPr>
        <p:spPr>
          <a:xfrm>
            <a:off x="3783963" y="332656"/>
            <a:ext cx="15760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蚕子</a:t>
            </a:r>
            <a:endParaRPr lang="zh-CN" alt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8194" name="Picture 2" descr="http://p3.so.qhmsg.com/bdr/_240_/t01f7cce092ec27cd8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412776"/>
            <a:ext cx="3048000" cy="37444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3203848" y="5013176"/>
            <a:ext cx="24482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4">
                    <a:lumMod val="75000"/>
                  </a:schemeClr>
                </a:solidFill>
              </a:rPr>
              <a:t>刚出来的蚕子是黄色的，过了几天，蚕子就变成了黑色</a:t>
            </a:r>
            <a:endParaRPr lang="zh-CN" altLang="en-US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1.so.qhimgs1.com/bdr/_240_/t01fbc5cc781dbdf83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41764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矩形 2"/>
          <p:cNvSpPr/>
          <p:nvPr/>
        </p:nvSpPr>
        <p:spPr>
          <a:xfrm>
            <a:off x="3347864" y="260648"/>
            <a:ext cx="24482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幼蚕</a:t>
            </a:r>
            <a:endParaRPr lang="zh-CN" alt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021288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4">
                    <a:lumMod val="75000"/>
                  </a:schemeClr>
                </a:solidFill>
              </a:rPr>
              <a:t>一开始，蚕宝宝吃的很少</a:t>
            </a:r>
            <a:endParaRPr lang="zh-CN" altLang="en-US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p1.so.qhimgs1.com/bdr/_240_/t01582fcf14f2c93f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44000" cy="280831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矩形 2"/>
          <p:cNvSpPr/>
          <p:nvPr/>
        </p:nvSpPr>
        <p:spPr>
          <a:xfrm>
            <a:off x="4131815" y="332656"/>
            <a:ext cx="8803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蚕</a:t>
            </a:r>
            <a:endParaRPr lang="zh-CN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5229200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chemeClr val="accent4">
                    <a:lumMod val="75000"/>
                  </a:schemeClr>
                </a:solidFill>
              </a:rPr>
              <a:t>后来，蚕宝宝吃的越来越多</a:t>
            </a:r>
            <a:endParaRPr lang="zh-CN" altLang="en-US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p1.so.qhmsg.com/bdr/_240_/t019b23cd3c903541e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31683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矩形 2"/>
          <p:cNvSpPr/>
          <p:nvPr/>
        </p:nvSpPr>
        <p:spPr>
          <a:xfrm>
            <a:off x="2267744" y="548680"/>
            <a:ext cx="41044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吐丝结茧</a:t>
            </a:r>
            <a:endParaRPr lang="zh-CN" alt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5517232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chemeClr val="accent4">
                    <a:lumMod val="75000"/>
                  </a:schemeClr>
                </a:solidFill>
              </a:rPr>
              <a:t>蚕宝宝吐丝把自己包起来</a:t>
            </a:r>
            <a:endParaRPr lang="zh-CN" altLang="en-US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p0.so.qhmsg.com/bdr/_240_/t01c01ddf78f92d0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30753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矩形 2"/>
          <p:cNvSpPr/>
          <p:nvPr/>
        </p:nvSpPr>
        <p:spPr>
          <a:xfrm>
            <a:off x="2483768" y="332656"/>
            <a:ext cx="432047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变蚕蛾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5229200"/>
            <a:ext cx="4608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chemeClr val="accent4">
                    <a:lumMod val="75000"/>
                  </a:schemeClr>
                </a:solidFill>
              </a:rPr>
              <a:t>蚕宝宝从</a:t>
            </a:r>
            <a:r>
              <a:rPr lang="zh-CN" altLang="en-US" sz="4800" b="1" dirty="0" smtClean="0">
                <a:solidFill>
                  <a:schemeClr val="accent4">
                    <a:lumMod val="75000"/>
                  </a:schemeClr>
                </a:solidFill>
              </a:rPr>
              <a:t>蚕茧里出来了</a:t>
            </a:r>
            <a:endParaRPr lang="zh-CN" altLang="en-US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p3.so.qhmsg.com/bdr/_240_/t01985ad062ed4af3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6"/>
            <a:ext cx="9144000" cy="50851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矩形 2"/>
          <p:cNvSpPr/>
          <p:nvPr/>
        </p:nvSpPr>
        <p:spPr>
          <a:xfrm>
            <a:off x="1259632" y="548680"/>
            <a:ext cx="57606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蚕交配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t01f2f0abd4e7adec4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700808"/>
            <a:ext cx="9144000" cy="51571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矩形 4"/>
          <p:cNvSpPr/>
          <p:nvPr/>
        </p:nvSpPr>
        <p:spPr>
          <a:xfrm>
            <a:off x="3088259" y="332656"/>
            <a:ext cx="2967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蚕蛾甩子</a:t>
            </a:r>
            <a:endParaRPr lang="zh-CN" alt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128</Words>
  <Application>Microsoft Office PowerPoint</Application>
  <PresentationFormat>全屏显示(4:3)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13</cp:revision>
  <dcterms:created xsi:type="dcterms:W3CDTF">2014-04-10T05:29:26Z</dcterms:created>
  <dcterms:modified xsi:type="dcterms:W3CDTF">2014-04-10T11:29:22Z</dcterms:modified>
</cp:coreProperties>
</file>